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5" r:id="rId5"/>
    <p:sldId id="317" r:id="rId6"/>
    <p:sldId id="318" r:id="rId7"/>
    <p:sldId id="313" r:id="rId8"/>
    <p:sldId id="319" r:id="rId9"/>
    <p:sldId id="320" r:id="rId10"/>
    <p:sldId id="312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6208" autoAdjust="0"/>
  </p:normalViewPr>
  <p:slideViewPr>
    <p:cSldViewPr>
      <p:cViewPr varScale="1">
        <p:scale>
          <a:sx n="119" d="100"/>
          <a:sy n="119" d="100"/>
        </p:scale>
        <p:origin x="1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23/10/2019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23/10/2019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23/10/2019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23/10/2019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23/10/2019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23/10/2019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23/10/2019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23/10/2019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23/10/2019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23/10/2019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23/10/2019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23/10/2019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23/10/2019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23/10/2019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23/10/2019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23/10/2019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23/10/2019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23/10/2019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roerige</a:t>
            </a:r>
            <a:r>
              <a:rPr lang="en-US" altLang="nl-NL" dirty="0"/>
              <a:t> </a:t>
            </a:r>
            <a:r>
              <a:rPr lang="en-US" altLang="nl-NL" dirty="0" err="1"/>
              <a:t>jaren</a:t>
            </a:r>
            <a:r>
              <a:rPr lang="en-US" altLang="nl-NL" dirty="0"/>
              <a:t> 1920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Consumeren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Beurskrach</a:t>
            </a:r>
            <a:r>
              <a:rPr lang="en-US" altLang="nl-NL" dirty="0"/>
              <a:t> op </a:t>
            </a:r>
            <a:r>
              <a:rPr lang="en-US" altLang="nl-NL" dirty="0" err="1"/>
              <a:t>Wallstreet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altLang="nl-NL" dirty="0"/>
              <a:t>Het kenmerkend aspect: de economische wereldcrisis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New Deal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§2.1</a:t>
            </a:r>
            <a:r>
              <a:rPr lang="nl-NL" altLang="nl-NL" sz="2400" dirty="0">
                <a:solidFill>
                  <a:srgbClr val="54BDF2"/>
                </a:solidFill>
              </a:rPr>
              <a:t> Welvaart en crisis in de Verenigde Staten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De VS waren in het interbellum het rijkste en welvarendste land ter wereld.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De jaren 1920 staan ook bekend als de </a:t>
            </a:r>
            <a:r>
              <a:rPr lang="nl-NL" altLang="nl-NL" dirty="0" err="1">
                <a:solidFill>
                  <a:srgbClr val="00B0F0"/>
                </a:solidFill>
              </a:rPr>
              <a:t>roaring</a:t>
            </a:r>
            <a:r>
              <a:rPr lang="nl-NL" altLang="nl-NL" i="1" dirty="0">
                <a:solidFill>
                  <a:srgbClr val="00B0F0"/>
                </a:solidFill>
              </a:rPr>
              <a:t> </a:t>
            </a:r>
            <a:r>
              <a:rPr lang="nl-NL" altLang="nl-NL" dirty="0" err="1">
                <a:solidFill>
                  <a:srgbClr val="00B0F0"/>
                </a:solidFill>
              </a:rPr>
              <a:t>twenties</a:t>
            </a:r>
            <a:r>
              <a:rPr lang="nl-NL" altLang="nl-NL" dirty="0"/>
              <a:t> (de roerige jaren 1920).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>
                <a:solidFill>
                  <a:srgbClr val="00B0F0"/>
                </a:solidFill>
              </a:rPr>
              <a:t>Interbellum</a:t>
            </a:r>
            <a:r>
              <a:rPr lang="nl-NL" altLang="nl-NL" dirty="0"/>
              <a:t>: de periode tussen de twee wereldoorlogen.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/>
              <a:t>De </a:t>
            </a:r>
            <a:r>
              <a:rPr lang="en-US" altLang="nl-NL" sz="2800" dirty="0" err="1"/>
              <a:t>roerige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jaren</a:t>
            </a:r>
            <a:r>
              <a:rPr lang="en-US" altLang="nl-NL" sz="2800" dirty="0"/>
              <a:t> 1920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15033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Door onder andere de invoering van de lopende band</a:t>
            </a:r>
            <a:r>
              <a:rPr lang="nl-NL" altLang="nl-NL" dirty="0">
                <a:solidFill>
                  <a:srgbClr val="00B0F0"/>
                </a:solidFill>
              </a:rPr>
              <a:t> </a:t>
            </a:r>
            <a:r>
              <a:rPr lang="nl-NL" altLang="nl-NL" dirty="0"/>
              <a:t>kon in de VS efficiënter, goedkoper en meer geproduceerd worden.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Door goedkoper produceren -&gt; lonen omhoog -&gt;  in de VS ontstond een samenleving waarin veel consumptiegoederen worden gekocht, een </a:t>
            </a:r>
            <a:r>
              <a:rPr lang="nl-NL" altLang="nl-NL" dirty="0">
                <a:solidFill>
                  <a:srgbClr val="00B0F0"/>
                </a:solidFill>
              </a:rPr>
              <a:t>consumptiemaatschappij</a:t>
            </a:r>
            <a:r>
              <a:rPr lang="nl-NL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Veel Amerikanen kochten op </a:t>
            </a:r>
            <a:r>
              <a:rPr lang="nl-NL" altLang="nl-NL" dirty="0">
                <a:solidFill>
                  <a:srgbClr val="00B0F0"/>
                </a:solidFill>
              </a:rPr>
              <a:t>krediet</a:t>
            </a:r>
            <a:r>
              <a:rPr lang="nl-NL" altLang="nl-NL" dirty="0"/>
              <a:t> (met lening).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err="1"/>
              <a:t>Consumeren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58972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652120" y="1556792"/>
            <a:ext cx="33955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Lopende band in Fordfabriek. </a:t>
            </a:r>
          </a:p>
          <a:p>
            <a:endParaRPr lang="nl-NL" altLang="nl-NL" dirty="0">
              <a:solidFill>
                <a:srgbClr val="00B0F0"/>
              </a:solidFill>
            </a:endParaRPr>
          </a:p>
          <a:p>
            <a:r>
              <a:rPr lang="nl-NL" altLang="nl-NL" dirty="0">
                <a:solidFill>
                  <a:srgbClr val="00B0F0"/>
                </a:solidFill>
              </a:rPr>
              <a:t>Lopende band</a:t>
            </a:r>
            <a:r>
              <a:rPr lang="nl-NL" altLang="nl-NL" dirty="0"/>
              <a:t>: productiesysteem waarbij werknemers telkens dezelfde handeling uitvoeren aan voorbijkomende producten.</a:t>
            </a:r>
          </a:p>
          <a:p>
            <a:r>
              <a:rPr lang="nl-NL" dirty="0"/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402036"/>
            <a:ext cx="570032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In oktober 1929 vond in de VS een </a:t>
            </a:r>
            <a:r>
              <a:rPr lang="nl-NL" altLang="nl-NL" dirty="0">
                <a:solidFill>
                  <a:srgbClr val="00B0F0"/>
                </a:solidFill>
              </a:rPr>
              <a:t>beurskrach</a:t>
            </a:r>
            <a:r>
              <a:rPr lang="nl-NL" altLang="nl-NL" dirty="0"/>
              <a:t> plaats: de aandelenkoersen op de beurs daalden ineens snel.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Overschotten -&gt; verlaging productie -&gt; paniekverkoop van aandelen (beurskrach) -&gt; kredieten niet terugbetaald -&gt; banken/bedrijven failliet -&gt; miljoenen werklozen -&gt; veel armoede.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/>
              <a:t>De </a:t>
            </a:r>
            <a:r>
              <a:rPr lang="en-US" altLang="nl-NL" sz="2800" dirty="0" err="1"/>
              <a:t>Beurskrach</a:t>
            </a:r>
            <a:r>
              <a:rPr lang="en-US" altLang="nl-NL" sz="2800" dirty="0"/>
              <a:t> op </a:t>
            </a:r>
            <a:r>
              <a:rPr lang="en-US" altLang="nl-NL" sz="2800" dirty="0" err="1"/>
              <a:t>Wallstreet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9371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De Amerikaanse crisis sloeg over naar andere werelddelen -&gt; een wereldwijde economische crisis.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>
                <a:solidFill>
                  <a:srgbClr val="00B0F0"/>
                </a:solidFill>
              </a:rPr>
              <a:t>Crisis</a:t>
            </a:r>
            <a:r>
              <a:rPr lang="nl-NL" altLang="nl-NL" dirty="0"/>
              <a:t>: (1) noodsituatie (2, in de economie) periode van achteruitgang en werkloosheid.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r>
              <a:rPr lang="nl-NL" altLang="nl-NL" dirty="0"/>
              <a:t>De economische wereldcrisis 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/>
              <a:t>Het </a:t>
            </a:r>
            <a:r>
              <a:rPr lang="en-US" altLang="nl-NL" sz="2800"/>
              <a:t>kenmerkend</a:t>
            </a:r>
            <a:r>
              <a:rPr lang="en-US" altLang="nl-NL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8614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49796" y="5175914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1932 was een kwart van de Amerikaanse beroepsbevolking werkloos. Op de achtergrond een affiche van voor de crisis.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93861"/>
            <a:ext cx="6195686" cy="43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/>
              <a:t>De crisis werd een depressie. Miljoenen Amerikanen raakten werkloos.</a:t>
            </a:r>
          </a:p>
          <a:p>
            <a:endParaRPr lang="nl-NL" altLang="nl-NL" dirty="0"/>
          </a:p>
          <a:p>
            <a:r>
              <a:rPr lang="nl-NL" altLang="nl-NL" dirty="0"/>
              <a:t>Met overheidsuitgaven bestreed de Amerikaanse president Roosevelt vanaf 1933 de depressie. Deze politiek staat bekend als de </a:t>
            </a:r>
            <a:r>
              <a:rPr lang="nl-NL" altLang="nl-NL" dirty="0">
                <a:solidFill>
                  <a:srgbClr val="00B0F0"/>
                </a:solidFill>
              </a:rPr>
              <a:t>New Deal</a:t>
            </a:r>
            <a:r>
              <a:rPr lang="nl-NL" altLang="nl-NL" dirty="0"/>
              <a:t>.</a:t>
            </a:r>
          </a:p>
          <a:p>
            <a:endParaRPr lang="nl-NL" altLang="nl-NL" dirty="0"/>
          </a:p>
          <a:p>
            <a:r>
              <a:rPr lang="nl-NL" altLang="nl-NL" dirty="0">
                <a:solidFill>
                  <a:srgbClr val="00B0F0"/>
                </a:solidFill>
              </a:rPr>
              <a:t>Depressie</a:t>
            </a:r>
            <a:r>
              <a:rPr lang="nl-NL" altLang="nl-NL" dirty="0"/>
              <a:t>: langdurige achteruitgang van de economie.</a:t>
            </a:r>
          </a:p>
          <a:p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New Deal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864435217"/>
      </p:ext>
    </p:extLst>
  </p:cSld>
  <p:clrMapOvr>
    <a:masterClrMapping/>
  </p:clrMapOvr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1121</TotalTime>
  <Words>348</Words>
  <Application>Microsoft Macintosh PowerPoint</Application>
  <PresentationFormat>Diavoorstelling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Verdana</vt:lpstr>
      <vt:lpstr>Wingdings</vt:lpstr>
      <vt:lpstr>NU presentatie (blue)</vt:lpstr>
      <vt:lpstr>Witte achtergrond</vt:lpstr>
      <vt:lpstr>1_Witte achtergrond</vt:lpstr>
      <vt:lpstr>§2.1 Welvaart en crisis in de Verenigde Staten</vt:lpstr>
      <vt:lpstr>De roerige jaren 1920</vt:lpstr>
      <vt:lpstr>Consumeren</vt:lpstr>
      <vt:lpstr>PowerPoint-presentatie</vt:lpstr>
      <vt:lpstr>De Beurskrach op Wallstreet</vt:lpstr>
      <vt:lpstr>Het kenmerkend aspect</vt:lpstr>
      <vt:lpstr>PowerPoint-presentatie</vt:lpstr>
      <vt:lpstr>De New Deal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Jankees den Otter</cp:lastModifiedBy>
  <cp:revision>278</cp:revision>
  <cp:lastPrinted>2013-03-19T08:25:20Z</cp:lastPrinted>
  <dcterms:created xsi:type="dcterms:W3CDTF">2013-03-13T12:13:36Z</dcterms:created>
  <dcterms:modified xsi:type="dcterms:W3CDTF">2019-10-23T17:18:36Z</dcterms:modified>
</cp:coreProperties>
</file>